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9999"/>
    <a:srgbClr val="003399"/>
    <a:srgbClr val="006666"/>
    <a:srgbClr val="FF6600"/>
    <a:srgbClr val="003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2304" y="1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7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03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14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84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33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00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88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2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6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50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36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CB372-C10B-42D1-955E-058495E69327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907AF-B632-4883-B979-963C65F9F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8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Battleship"/>
          <p:cNvGrpSpPr/>
          <p:nvPr/>
        </p:nvGrpSpPr>
        <p:grpSpPr>
          <a:xfrm rot="5400000">
            <a:off x="7589778" y="-547715"/>
            <a:ext cx="1080000" cy="5040000"/>
            <a:chOff x="3320999" y="1651967"/>
            <a:chExt cx="1080000" cy="5040000"/>
          </a:xfrm>
          <a:solidFill>
            <a:srgbClr val="0070C0"/>
          </a:solidFill>
        </p:grpSpPr>
        <p:sp>
          <p:nvSpPr>
            <p:cNvPr id="82" name="Base"/>
            <p:cNvSpPr/>
            <p:nvPr/>
          </p:nvSpPr>
          <p:spPr>
            <a:xfrm>
              <a:off x="3320999" y="1651967"/>
              <a:ext cx="1080000" cy="504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3" name="Points"/>
            <p:cNvGrpSpPr/>
            <p:nvPr/>
          </p:nvGrpSpPr>
          <p:grpSpPr>
            <a:xfrm>
              <a:off x="3575517" y="1989784"/>
              <a:ext cx="561729" cy="4438418"/>
              <a:chOff x="3575517" y="1989145"/>
              <a:chExt cx="561729" cy="4438418"/>
            </a:xfrm>
            <a:grpFill/>
          </p:grpSpPr>
          <p:sp>
            <p:nvSpPr>
              <p:cNvPr id="84" name="1 Point"/>
              <p:cNvSpPr/>
              <p:nvPr/>
            </p:nvSpPr>
            <p:spPr>
              <a:xfrm>
                <a:off x="3680999" y="1989145"/>
                <a:ext cx="360000" cy="360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1 Point"/>
              <p:cNvSpPr/>
              <p:nvPr/>
            </p:nvSpPr>
            <p:spPr>
              <a:xfrm>
                <a:off x="3597246" y="3235528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1 Point"/>
              <p:cNvSpPr/>
              <p:nvPr/>
            </p:nvSpPr>
            <p:spPr>
              <a:xfrm>
                <a:off x="3575517" y="4595695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8" name="1 Point"/>
              <p:cNvSpPr/>
              <p:nvPr/>
            </p:nvSpPr>
            <p:spPr>
              <a:xfrm>
                <a:off x="3680999" y="6067563"/>
                <a:ext cx="360000" cy="360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89" name="Cruiser"/>
          <p:cNvGrpSpPr/>
          <p:nvPr/>
        </p:nvGrpSpPr>
        <p:grpSpPr>
          <a:xfrm>
            <a:off x="2836216" y="3058474"/>
            <a:ext cx="1080000" cy="3600000"/>
            <a:chOff x="3320999" y="3291179"/>
            <a:chExt cx="1080000" cy="3441713"/>
          </a:xfrm>
          <a:solidFill>
            <a:srgbClr val="0070C0"/>
          </a:solidFill>
        </p:grpSpPr>
        <p:sp>
          <p:nvSpPr>
            <p:cNvPr id="90" name="Base"/>
            <p:cNvSpPr/>
            <p:nvPr/>
          </p:nvSpPr>
          <p:spPr>
            <a:xfrm>
              <a:off x="3320999" y="3291179"/>
              <a:ext cx="1080000" cy="344171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1" name="Points"/>
            <p:cNvGrpSpPr/>
            <p:nvPr/>
          </p:nvGrpSpPr>
          <p:grpSpPr>
            <a:xfrm>
              <a:off x="3597946" y="3511576"/>
              <a:ext cx="540000" cy="2984954"/>
              <a:chOff x="3597946" y="3510937"/>
              <a:chExt cx="540000" cy="2984954"/>
            </a:xfrm>
            <a:grpFill/>
          </p:grpSpPr>
          <p:sp>
            <p:nvSpPr>
              <p:cNvPr id="92" name="1 Point"/>
              <p:cNvSpPr/>
              <p:nvPr/>
            </p:nvSpPr>
            <p:spPr>
              <a:xfrm>
                <a:off x="3667054" y="3510937"/>
                <a:ext cx="360000" cy="360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1 Point"/>
              <p:cNvSpPr/>
              <p:nvPr/>
            </p:nvSpPr>
            <p:spPr>
              <a:xfrm>
                <a:off x="3597946" y="4717938"/>
                <a:ext cx="540000" cy="540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5" name="1 Point"/>
              <p:cNvSpPr/>
              <p:nvPr/>
            </p:nvSpPr>
            <p:spPr>
              <a:xfrm>
                <a:off x="3680999" y="6135891"/>
                <a:ext cx="360000" cy="360000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96" name="Destroyer_1"/>
          <p:cNvGrpSpPr/>
          <p:nvPr/>
        </p:nvGrpSpPr>
        <p:grpSpPr>
          <a:xfrm rot="5400000">
            <a:off x="8999646" y="5060955"/>
            <a:ext cx="1080000" cy="2258700"/>
            <a:chOff x="3333245" y="4696582"/>
            <a:chExt cx="1080000" cy="1943207"/>
          </a:xfrm>
          <a:solidFill>
            <a:srgbClr val="0070C0"/>
          </a:solidFill>
        </p:grpSpPr>
        <p:sp>
          <p:nvSpPr>
            <p:cNvPr id="97" name="Base"/>
            <p:cNvSpPr/>
            <p:nvPr/>
          </p:nvSpPr>
          <p:spPr>
            <a:xfrm>
              <a:off x="3333245" y="4696582"/>
              <a:ext cx="1080000" cy="194320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8" name="Points"/>
            <p:cNvGrpSpPr/>
            <p:nvPr/>
          </p:nvGrpSpPr>
          <p:grpSpPr>
            <a:xfrm>
              <a:off x="3678287" y="4936355"/>
              <a:ext cx="373900" cy="1476510"/>
              <a:chOff x="3678287" y="4935716"/>
              <a:chExt cx="373900" cy="1476510"/>
            </a:xfrm>
            <a:grpFill/>
          </p:grpSpPr>
          <p:sp>
            <p:nvSpPr>
              <p:cNvPr id="99" name="1 Point"/>
              <p:cNvSpPr/>
              <p:nvPr/>
            </p:nvSpPr>
            <p:spPr>
              <a:xfrm>
                <a:off x="3678287" y="4935716"/>
                <a:ext cx="360000" cy="309715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1" name="1 Point"/>
              <p:cNvSpPr/>
              <p:nvPr/>
            </p:nvSpPr>
            <p:spPr>
              <a:xfrm>
                <a:off x="3692187" y="6102511"/>
                <a:ext cx="360000" cy="309715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28" name="Destroyer_2"/>
          <p:cNvGrpSpPr/>
          <p:nvPr/>
        </p:nvGrpSpPr>
        <p:grpSpPr>
          <a:xfrm>
            <a:off x="6949968" y="3058474"/>
            <a:ext cx="1080000" cy="2258700"/>
            <a:chOff x="3333245" y="4696582"/>
            <a:chExt cx="1080000" cy="1943207"/>
          </a:xfrm>
          <a:solidFill>
            <a:srgbClr val="0070C0"/>
          </a:solidFill>
        </p:grpSpPr>
        <p:sp>
          <p:nvSpPr>
            <p:cNvPr id="229" name="Base"/>
            <p:cNvSpPr/>
            <p:nvPr/>
          </p:nvSpPr>
          <p:spPr>
            <a:xfrm>
              <a:off x="3333245" y="4696582"/>
              <a:ext cx="1080000" cy="194320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30" name="Points"/>
            <p:cNvGrpSpPr/>
            <p:nvPr/>
          </p:nvGrpSpPr>
          <p:grpSpPr>
            <a:xfrm>
              <a:off x="3678287" y="4936355"/>
              <a:ext cx="373900" cy="1476510"/>
              <a:chOff x="3678287" y="4935716"/>
              <a:chExt cx="373900" cy="1476510"/>
            </a:xfrm>
            <a:grpFill/>
          </p:grpSpPr>
          <p:sp>
            <p:nvSpPr>
              <p:cNvPr id="231" name="1 Point"/>
              <p:cNvSpPr/>
              <p:nvPr/>
            </p:nvSpPr>
            <p:spPr>
              <a:xfrm>
                <a:off x="3678287" y="4935716"/>
                <a:ext cx="360000" cy="309715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1 Point"/>
              <p:cNvSpPr/>
              <p:nvPr/>
            </p:nvSpPr>
            <p:spPr>
              <a:xfrm>
                <a:off x="3692187" y="6102511"/>
                <a:ext cx="360000" cy="309715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33" name="Submarine_1"/>
          <p:cNvGrpSpPr/>
          <p:nvPr/>
        </p:nvGrpSpPr>
        <p:grpSpPr>
          <a:xfrm>
            <a:off x="1464142" y="1595331"/>
            <a:ext cx="1080000" cy="900000"/>
            <a:chOff x="3333245" y="5887526"/>
            <a:chExt cx="1080000" cy="774289"/>
          </a:xfrm>
          <a:solidFill>
            <a:srgbClr val="0070C0"/>
          </a:solidFill>
        </p:grpSpPr>
        <p:sp>
          <p:nvSpPr>
            <p:cNvPr id="234" name="Base"/>
            <p:cNvSpPr/>
            <p:nvPr/>
          </p:nvSpPr>
          <p:spPr>
            <a:xfrm>
              <a:off x="3333245" y="5887526"/>
              <a:ext cx="1080000" cy="77428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7" name="1 Point"/>
            <p:cNvSpPr/>
            <p:nvPr/>
          </p:nvSpPr>
          <p:spPr>
            <a:xfrm>
              <a:off x="3693245" y="6119814"/>
              <a:ext cx="360000" cy="309715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3" name="Submarine_2"/>
          <p:cNvGrpSpPr/>
          <p:nvPr/>
        </p:nvGrpSpPr>
        <p:grpSpPr>
          <a:xfrm>
            <a:off x="5609778" y="5698117"/>
            <a:ext cx="1080000" cy="900000"/>
            <a:chOff x="3333245" y="5887526"/>
            <a:chExt cx="1080000" cy="774289"/>
          </a:xfrm>
          <a:solidFill>
            <a:srgbClr val="0070C0"/>
          </a:solidFill>
        </p:grpSpPr>
        <p:sp>
          <p:nvSpPr>
            <p:cNvPr id="244" name="Base"/>
            <p:cNvSpPr/>
            <p:nvPr/>
          </p:nvSpPr>
          <p:spPr>
            <a:xfrm>
              <a:off x="3333245" y="5887526"/>
              <a:ext cx="1080000" cy="77428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1 Point"/>
            <p:cNvSpPr/>
            <p:nvPr/>
          </p:nvSpPr>
          <p:spPr>
            <a:xfrm>
              <a:off x="3693245" y="6119814"/>
              <a:ext cx="360000" cy="309715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Word01"/>
          <p:cNvSpPr/>
          <p:nvPr/>
        </p:nvSpPr>
        <p:spPr>
          <a:xfrm>
            <a:off x="1293276" y="1319093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</a:p>
        </p:txBody>
      </p:sp>
      <p:sp>
        <p:nvSpPr>
          <p:cNvPr id="164" name="Word02"/>
          <p:cNvSpPr/>
          <p:nvPr/>
        </p:nvSpPr>
        <p:spPr>
          <a:xfrm>
            <a:off x="2665350" y="1334333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170" name="Word03"/>
          <p:cNvSpPr/>
          <p:nvPr/>
        </p:nvSpPr>
        <p:spPr>
          <a:xfrm>
            <a:off x="4037424" y="1334333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</a:p>
        </p:txBody>
      </p:sp>
      <p:sp>
        <p:nvSpPr>
          <p:cNvPr id="176" name="Word04"/>
          <p:cNvSpPr/>
          <p:nvPr/>
        </p:nvSpPr>
        <p:spPr>
          <a:xfrm>
            <a:off x="5409498" y="1334333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E2</a:t>
            </a:r>
          </a:p>
        </p:txBody>
      </p:sp>
      <p:sp>
        <p:nvSpPr>
          <p:cNvPr id="182" name="Word05"/>
          <p:cNvSpPr/>
          <p:nvPr/>
        </p:nvSpPr>
        <p:spPr>
          <a:xfrm>
            <a:off x="6781572" y="1334333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F2</a:t>
            </a:r>
          </a:p>
        </p:txBody>
      </p:sp>
      <p:sp>
        <p:nvSpPr>
          <p:cNvPr id="31" name="Word08"/>
          <p:cNvSpPr/>
          <p:nvPr/>
        </p:nvSpPr>
        <p:spPr>
          <a:xfrm>
            <a:off x="1293276" y="2713556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</a:p>
        </p:txBody>
      </p:sp>
      <p:sp>
        <p:nvSpPr>
          <p:cNvPr id="165" name="Word09"/>
          <p:cNvSpPr/>
          <p:nvPr/>
        </p:nvSpPr>
        <p:spPr>
          <a:xfrm>
            <a:off x="2650433" y="2728165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</p:txBody>
      </p:sp>
      <p:sp>
        <p:nvSpPr>
          <p:cNvPr id="171" name="Word10"/>
          <p:cNvSpPr/>
          <p:nvPr/>
        </p:nvSpPr>
        <p:spPr>
          <a:xfrm>
            <a:off x="4037424" y="2713556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D3</a:t>
            </a:r>
          </a:p>
        </p:txBody>
      </p:sp>
      <p:sp>
        <p:nvSpPr>
          <p:cNvPr id="177" name="Word11"/>
          <p:cNvSpPr/>
          <p:nvPr/>
        </p:nvSpPr>
        <p:spPr>
          <a:xfrm>
            <a:off x="5409498" y="2713556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E3</a:t>
            </a:r>
          </a:p>
        </p:txBody>
      </p:sp>
      <p:sp>
        <p:nvSpPr>
          <p:cNvPr id="183" name="Word12"/>
          <p:cNvSpPr/>
          <p:nvPr/>
        </p:nvSpPr>
        <p:spPr>
          <a:xfrm>
            <a:off x="6781572" y="2713556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F3</a:t>
            </a:r>
          </a:p>
        </p:txBody>
      </p:sp>
      <p:sp>
        <p:nvSpPr>
          <p:cNvPr id="189" name="Word13"/>
          <p:cNvSpPr/>
          <p:nvPr/>
        </p:nvSpPr>
        <p:spPr>
          <a:xfrm>
            <a:off x="8153646" y="2713556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G3</a:t>
            </a:r>
          </a:p>
        </p:txBody>
      </p:sp>
      <p:sp>
        <p:nvSpPr>
          <p:cNvPr id="195" name="Word14"/>
          <p:cNvSpPr/>
          <p:nvPr/>
        </p:nvSpPr>
        <p:spPr>
          <a:xfrm>
            <a:off x="9525720" y="2713556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H3</a:t>
            </a:r>
          </a:p>
        </p:txBody>
      </p:sp>
      <p:sp>
        <p:nvSpPr>
          <p:cNvPr id="37" name="Word15"/>
          <p:cNvSpPr/>
          <p:nvPr/>
        </p:nvSpPr>
        <p:spPr>
          <a:xfrm>
            <a:off x="1293276" y="4092779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</a:p>
        </p:txBody>
      </p:sp>
      <p:sp>
        <p:nvSpPr>
          <p:cNvPr id="166" name="Word16"/>
          <p:cNvSpPr/>
          <p:nvPr/>
        </p:nvSpPr>
        <p:spPr>
          <a:xfrm>
            <a:off x="2665350" y="4092779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</p:txBody>
      </p:sp>
      <p:sp>
        <p:nvSpPr>
          <p:cNvPr id="172" name="Word17"/>
          <p:cNvSpPr/>
          <p:nvPr/>
        </p:nvSpPr>
        <p:spPr>
          <a:xfrm>
            <a:off x="4037424" y="4092779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D4</a:t>
            </a:r>
          </a:p>
        </p:txBody>
      </p:sp>
      <p:sp>
        <p:nvSpPr>
          <p:cNvPr id="178" name="Word18"/>
          <p:cNvSpPr/>
          <p:nvPr/>
        </p:nvSpPr>
        <p:spPr>
          <a:xfrm>
            <a:off x="5409498" y="4092779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E4</a:t>
            </a:r>
          </a:p>
        </p:txBody>
      </p:sp>
      <p:sp>
        <p:nvSpPr>
          <p:cNvPr id="184" name="Word19"/>
          <p:cNvSpPr/>
          <p:nvPr/>
        </p:nvSpPr>
        <p:spPr>
          <a:xfrm>
            <a:off x="6781572" y="4092779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F4</a:t>
            </a:r>
          </a:p>
        </p:txBody>
      </p:sp>
      <p:sp>
        <p:nvSpPr>
          <p:cNvPr id="190" name="Word20"/>
          <p:cNvSpPr/>
          <p:nvPr/>
        </p:nvSpPr>
        <p:spPr>
          <a:xfrm>
            <a:off x="8153646" y="4092779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G4</a:t>
            </a:r>
          </a:p>
        </p:txBody>
      </p:sp>
      <p:sp>
        <p:nvSpPr>
          <p:cNvPr id="196" name="Word21"/>
          <p:cNvSpPr/>
          <p:nvPr/>
        </p:nvSpPr>
        <p:spPr>
          <a:xfrm>
            <a:off x="9525720" y="4092779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H4</a:t>
            </a:r>
          </a:p>
        </p:txBody>
      </p:sp>
      <p:sp>
        <p:nvSpPr>
          <p:cNvPr id="43" name="Word22"/>
          <p:cNvSpPr/>
          <p:nvPr/>
        </p:nvSpPr>
        <p:spPr>
          <a:xfrm>
            <a:off x="1293276" y="5472000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</a:p>
        </p:txBody>
      </p:sp>
      <p:sp>
        <p:nvSpPr>
          <p:cNvPr id="167" name="Word23"/>
          <p:cNvSpPr/>
          <p:nvPr/>
        </p:nvSpPr>
        <p:spPr>
          <a:xfrm>
            <a:off x="2665350" y="5472000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</p:txBody>
      </p:sp>
      <p:sp>
        <p:nvSpPr>
          <p:cNvPr id="173" name="Word24"/>
          <p:cNvSpPr/>
          <p:nvPr/>
        </p:nvSpPr>
        <p:spPr>
          <a:xfrm>
            <a:off x="4037424" y="5472000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D5</a:t>
            </a:r>
          </a:p>
        </p:txBody>
      </p:sp>
      <p:sp>
        <p:nvSpPr>
          <p:cNvPr id="179" name="Word25"/>
          <p:cNvSpPr/>
          <p:nvPr/>
        </p:nvSpPr>
        <p:spPr>
          <a:xfrm>
            <a:off x="5409498" y="5472000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E5</a:t>
            </a:r>
          </a:p>
        </p:txBody>
      </p:sp>
      <p:sp>
        <p:nvSpPr>
          <p:cNvPr id="185" name="Word26"/>
          <p:cNvSpPr/>
          <p:nvPr/>
        </p:nvSpPr>
        <p:spPr>
          <a:xfrm>
            <a:off x="6781572" y="5472000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F5</a:t>
            </a:r>
          </a:p>
        </p:txBody>
      </p:sp>
      <p:sp>
        <p:nvSpPr>
          <p:cNvPr id="191" name="Word27"/>
          <p:cNvSpPr/>
          <p:nvPr/>
        </p:nvSpPr>
        <p:spPr>
          <a:xfrm>
            <a:off x="8153646" y="5472000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G5</a:t>
            </a:r>
          </a:p>
        </p:txBody>
      </p:sp>
      <p:sp>
        <p:nvSpPr>
          <p:cNvPr id="197" name="Word28"/>
          <p:cNvSpPr/>
          <p:nvPr/>
        </p:nvSpPr>
        <p:spPr>
          <a:xfrm>
            <a:off x="9525720" y="5472000"/>
            <a:ext cx="1386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H5</a:t>
            </a:r>
          </a:p>
        </p:txBody>
      </p:sp>
      <p:grpSp>
        <p:nvGrpSpPr>
          <p:cNvPr id="93" name="Destroyer_1">
            <a:extLst>
              <a:ext uri="{FF2B5EF4-FFF2-40B4-BE49-F238E27FC236}">
                <a16:creationId xmlns:a16="http://schemas.microsoft.com/office/drawing/2014/main" id="{2E8D9DBB-D0AB-324A-89C5-977328D7495C}"/>
              </a:ext>
            </a:extLst>
          </p:cNvPr>
          <p:cNvGrpSpPr/>
          <p:nvPr/>
        </p:nvGrpSpPr>
        <p:grpSpPr>
          <a:xfrm rot="5400000">
            <a:off x="8918016" y="-458859"/>
            <a:ext cx="1019790" cy="2258700"/>
            <a:chOff x="3333245" y="4696582"/>
            <a:chExt cx="1080000" cy="1943207"/>
          </a:xfrm>
          <a:solidFill>
            <a:srgbClr val="0070C0"/>
          </a:solidFill>
        </p:grpSpPr>
        <p:sp>
          <p:nvSpPr>
            <p:cNvPr id="100" name="Base">
              <a:extLst>
                <a:ext uri="{FF2B5EF4-FFF2-40B4-BE49-F238E27FC236}">
                  <a16:creationId xmlns:a16="http://schemas.microsoft.com/office/drawing/2014/main" id="{C7A748E7-C69F-FE47-BA45-D74BD6E2F6C1}"/>
                </a:ext>
              </a:extLst>
            </p:cNvPr>
            <p:cNvSpPr/>
            <p:nvPr/>
          </p:nvSpPr>
          <p:spPr>
            <a:xfrm>
              <a:off x="3333245" y="4696582"/>
              <a:ext cx="1080000" cy="194320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2" name="Points">
              <a:extLst>
                <a:ext uri="{FF2B5EF4-FFF2-40B4-BE49-F238E27FC236}">
                  <a16:creationId xmlns:a16="http://schemas.microsoft.com/office/drawing/2014/main" id="{B4A7B1F0-DD5C-224E-B22E-2450C229D809}"/>
                </a:ext>
              </a:extLst>
            </p:cNvPr>
            <p:cNvGrpSpPr/>
            <p:nvPr/>
          </p:nvGrpSpPr>
          <p:grpSpPr>
            <a:xfrm>
              <a:off x="3678287" y="4936355"/>
              <a:ext cx="373900" cy="1476510"/>
              <a:chOff x="3678287" y="4935716"/>
              <a:chExt cx="373900" cy="1476510"/>
            </a:xfrm>
            <a:grpFill/>
          </p:grpSpPr>
          <p:sp>
            <p:nvSpPr>
              <p:cNvPr id="103" name="1 Point">
                <a:extLst>
                  <a:ext uri="{FF2B5EF4-FFF2-40B4-BE49-F238E27FC236}">
                    <a16:creationId xmlns:a16="http://schemas.microsoft.com/office/drawing/2014/main" id="{1DAA5DFC-B539-4A49-8C23-F196136639C4}"/>
                  </a:ext>
                </a:extLst>
              </p:cNvPr>
              <p:cNvSpPr/>
              <p:nvPr/>
            </p:nvSpPr>
            <p:spPr>
              <a:xfrm>
                <a:off x="3678287" y="4935716"/>
                <a:ext cx="360000" cy="309715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4" name="1 Point">
                <a:extLst>
                  <a:ext uri="{FF2B5EF4-FFF2-40B4-BE49-F238E27FC236}">
                    <a16:creationId xmlns:a16="http://schemas.microsoft.com/office/drawing/2014/main" id="{F92A428F-18BC-7048-A6CC-5194C065D51C}"/>
                  </a:ext>
                </a:extLst>
              </p:cNvPr>
              <p:cNvSpPr/>
              <p:nvPr/>
            </p:nvSpPr>
            <p:spPr>
              <a:xfrm>
                <a:off x="3692187" y="6102511"/>
                <a:ext cx="360000" cy="309715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2070B3-8B14-F34F-9F72-BA5680510E53}"/>
              </a:ext>
            </a:extLst>
          </p:cNvPr>
          <p:cNvCxnSpPr>
            <a:cxnSpLocks/>
          </p:cNvCxnSpPr>
          <p:nvPr/>
        </p:nvCxnSpPr>
        <p:spPr>
          <a:xfrm flipH="1">
            <a:off x="9515990" y="9525"/>
            <a:ext cx="6371" cy="154775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7" name="Grid"/>
          <p:cNvGrpSpPr/>
          <p:nvPr/>
        </p:nvGrpSpPr>
        <p:grpSpPr>
          <a:xfrm>
            <a:off x="0" y="0"/>
            <a:ext cx="12192000" cy="6848475"/>
            <a:chOff x="0" y="0"/>
            <a:chExt cx="12192000" cy="6848475"/>
          </a:xfrm>
          <a:solidFill>
            <a:srgbClr val="0070C0"/>
          </a:solidFill>
        </p:grpSpPr>
        <p:cxnSp>
          <p:nvCxnSpPr>
            <p:cNvPr id="214" name="VerticalLine1"/>
            <p:cNvCxnSpPr/>
            <p:nvPr/>
          </p:nvCxnSpPr>
          <p:spPr>
            <a:xfrm>
              <a:off x="1290001" y="0"/>
              <a:ext cx="0" cy="684847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VerticalLine2"/>
            <p:cNvCxnSpPr/>
            <p:nvPr/>
          </p:nvCxnSpPr>
          <p:spPr>
            <a:xfrm>
              <a:off x="2659951" y="0"/>
              <a:ext cx="0" cy="684847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VerticalLine3"/>
            <p:cNvCxnSpPr/>
            <p:nvPr/>
          </p:nvCxnSpPr>
          <p:spPr>
            <a:xfrm>
              <a:off x="4029901" y="0"/>
              <a:ext cx="0" cy="684847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VerticalLine4"/>
            <p:cNvCxnSpPr/>
            <p:nvPr/>
          </p:nvCxnSpPr>
          <p:spPr>
            <a:xfrm>
              <a:off x="5399851" y="0"/>
              <a:ext cx="0" cy="684847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VerticalLine5"/>
            <p:cNvCxnSpPr/>
            <p:nvPr/>
          </p:nvCxnSpPr>
          <p:spPr>
            <a:xfrm>
              <a:off x="6769801" y="0"/>
              <a:ext cx="0" cy="684847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VerticalLine6"/>
            <p:cNvCxnSpPr/>
            <p:nvPr/>
          </p:nvCxnSpPr>
          <p:spPr>
            <a:xfrm>
              <a:off x="8139751" y="0"/>
              <a:ext cx="0" cy="684847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VerticalLine7"/>
            <p:cNvCxnSpPr/>
            <p:nvPr/>
          </p:nvCxnSpPr>
          <p:spPr>
            <a:xfrm>
              <a:off x="9509701" y="0"/>
              <a:ext cx="0" cy="684847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VerticalLine8"/>
            <p:cNvCxnSpPr/>
            <p:nvPr/>
          </p:nvCxnSpPr>
          <p:spPr>
            <a:xfrm>
              <a:off x="10879651" y="0"/>
              <a:ext cx="0" cy="684847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HorizontalLine1"/>
            <p:cNvCxnSpPr/>
            <p:nvPr/>
          </p:nvCxnSpPr>
          <p:spPr>
            <a:xfrm>
              <a:off x="0" y="1328705"/>
              <a:ext cx="12192000" cy="0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HorizontalLine2"/>
            <p:cNvCxnSpPr/>
            <p:nvPr/>
          </p:nvCxnSpPr>
          <p:spPr>
            <a:xfrm>
              <a:off x="0" y="2720333"/>
              <a:ext cx="12192000" cy="0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HorizontalLine3"/>
            <p:cNvCxnSpPr/>
            <p:nvPr/>
          </p:nvCxnSpPr>
          <p:spPr>
            <a:xfrm>
              <a:off x="0" y="4099261"/>
              <a:ext cx="12192000" cy="0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HorizontalLine4"/>
            <p:cNvCxnSpPr/>
            <p:nvPr/>
          </p:nvCxnSpPr>
          <p:spPr>
            <a:xfrm>
              <a:off x="0" y="5478189"/>
              <a:ext cx="12192000" cy="0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Submarine_2">
            <a:extLst>
              <a:ext uri="{FF2B5EF4-FFF2-40B4-BE49-F238E27FC236}">
                <a16:creationId xmlns:a16="http://schemas.microsoft.com/office/drawing/2014/main" id="{67A508D5-8ABF-7441-865F-3DC01BCA7B5D}"/>
              </a:ext>
            </a:extLst>
          </p:cNvPr>
          <p:cNvGrpSpPr/>
          <p:nvPr/>
        </p:nvGrpSpPr>
        <p:grpSpPr>
          <a:xfrm>
            <a:off x="5677385" y="258009"/>
            <a:ext cx="1080000" cy="849825"/>
            <a:chOff x="3333245" y="5887526"/>
            <a:chExt cx="1080000" cy="774289"/>
          </a:xfrm>
          <a:solidFill>
            <a:srgbClr val="0070C0"/>
          </a:solidFill>
        </p:grpSpPr>
        <p:sp>
          <p:nvSpPr>
            <p:cNvPr id="106" name="Base">
              <a:extLst>
                <a:ext uri="{FF2B5EF4-FFF2-40B4-BE49-F238E27FC236}">
                  <a16:creationId xmlns:a16="http://schemas.microsoft.com/office/drawing/2014/main" id="{D6FCC2FF-4460-B24F-A0F5-16431EBEDC28}"/>
                </a:ext>
              </a:extLst>
            </p:cNvPr>
            <p:cNvSpPr/>
            <p:nvPr/>
          </p:nvSpPr>
          <p:spPr>
            <a:xfrm>
              <a:off x="3333245" y="5887526"/>
              <a:ext cx="1080000" cy="77428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1 Point">
              <a:extLst>
                <a:ext uri="{FF2B5EF4-FFF2-40B4-BE49-F238E27FC236}">
                  <a16:creationId xmlns:a16="http://schemas.microsoft.com/office/drawing/2014/main" id="{5108CF6D-62AF-CE4B-9E9F-17DADBF58687}"/>
                </a:ext>
              </a:extLst>
            </p:cNvPr>
            <p:cNvSpPr/>
            <p:nvPr/>
          </p:nvSpPr>
          <p:spPr>
            <a:xfrm>
              <a:off x="3693245" y="6119814"/>
              <a:ext cx="360000" cy="309715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8" name="Word22">
            <a:extLst>
              <a:ext uri="{FF2B5EF4-FFF2-40B4-BE49-F238E27FC236}">
                <a16:creationId xmlns:a16="http://schemas.microsoft.com/office/drawing/2014/main" id="{A9D2AE95-ED36-3E4A-92B5-1FCD29D27B08}"/>
              </a:ext>
            </a:extLst>
          </p:cNvPr>
          <p:cNvSpPr/>
          <p:nvPr/>
        </p:nvSpPr>
        <p:spPr>
          <a:xfrm>
            <a:off x="1309261" y="2714"/>
            <a:ext cx="1347275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</a:p>
        </p:txBody>
      </p:sp>
      <p:sp>
        <p:nvSpPr>
          <p:cNvPr id="109" name="Word23">
            <a:extLst>
              <a:ext uri="{FF2B5EF4-FFF2-40B4-BE49-F238E27FC236}">
                <a16:creationId xmlns:a16="http://schemas.microsoft.com/office/drawing/2014/main" id="{05049BE8-DFD1-814C-92B2-5DADE236454D}"/>
              </a:ext>
            </a:extLst>
          </p:cNvPr>
          <p:cNvSpPr/>
          <p:nvPr/>
        </p:nvSpPr>
        <p:spPr>
          <a:xfrm>
            <a:off x="2703385" y="3985"/>
            <a:ext cx="1296000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110" name="Word24">
            <a:extLst>
              <a:ext uri="{FF2B5EF4-FFF2-40B4-BE49-F238E27FC236}">
                <a16:creationId xmlns:a16="http://schemas.microsoft.com/office/drawing/2014/main" id="{AF24E6F3-460E-B04F-ABB7-0F09CFCCF13D}"/>
              </a:ext>
            </a:extLst>
          </p:cNvPr>
          <p:cNvSpPr/>
          <p:nvPr/>
        </p:nvSpPr>
        <p:spPr>
          <a:xfrm>
            <a:off x="4040664" y="-6379"/>
            <a:ext cx="1332000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</a:p>
        </p:txBody>
      </p:sp>
      <p:sp>
        <p:nvSpPr>
          <p:cNvPr id="111" name="Word25">
            <a:extLst>
              <a:ext uri="{FF2B5EF4-FFF2-40B4-BE49-F238E27FC236}">
                <a16:creationId xmlns:a16="http://schemas.microsoft.com/office/drawing/2014/main" id="{FA6C41DB-BDC7-0B4D-A125-B3C4EABCAA85}"/>
              </a:ext>
            </a:extLst>
          </p:cNvPr>
          <p:cNvSpPr/>
          <p:nvPr/>
        </p:nvSpPr>
        <p:spPr>
          <a:xfrm>
            <a:off x="5430438" y="-1942"/>
            <a:ext cx="1332000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E1</a:t>
            </a:r>
          </a:p>
        </p:txBody>
      </p:sp>
      <p:sp>
        <p:nvSpPr>
          <p:cNvPr id="113" name="Word27">
            <a:extLst>
              <a:ext uri="{FF2B5EF4-FFF2-40B4-BE49-F238E27FC236}">
                <a16:creationId xmlns:a16="http://schemas.microsoft.com/office/drawing/2014/main" id="{CFA67F9F-1843-9843-A886-D6BF1EBDA243}"/>
              </a:ext>
            </a:extLst>
          </p:cNvPr>
          <p:cNvSpPr/>
          <p:nvPr/>
        </p:nvSpPr>
        <p:spPr>
          <a:xfrm>
            <a:off x="8130104" y="14740"/>
            <a:ext cx="1376239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G1</a:t>
            </a:r>
          </a:p>
        </p:txBody>
      </p:sp>
      <p:sp>
        <p:nvSpPr>
          <p:cNvPr id="114" name="Word28">
            <a:extLst>
              <a:ext uri="{FF2B5EF4-FFF2-40B4-BE49-F238E27FC236}">
                <a16:creationId xmlns:a16="http://schemas.microsoft.com/office/drawing/2014/main" id="{EBEAE2F8-B90F-EF4B-97DF-6141DC6CBFE9}"/>
              </a:ext>
            </a:extLst>
          </p:cNvPr>
          <p:cNvSpPr/>
          <p:nvPr/>
        </p:nvSpPr>
        <p:spPr>
          <a:xfrm>
            <a:off x="9544294" y="2036"/>
            <a:ext cx="1332000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H1</a:t>
            </a:r>
          </a:p>
        </p:txBody>
      </p:sp>
      <p:sp>
        <p:nvSpPr>
          <p:cNvPr id="115" name="Word22">
            <a:extLst>
              <a:ext uri="{FF2B5EF4-FFF2-40B4-BE49-F238E27FC236}">
                <a16:creationId xmlns:a16="http://schemas.microsoft.com/office/drawing/2014/main" id="{A3754435-7810-3348-B03A-7069039A84E1}"/>
              </a:ext>
            </a:extLst>
          </p:cNvPr>
          <p:cNvSpPr/>
          <p:nvPr/>
        </p:nvSpPr>
        <p:spPr>
          <a:xfrm>
            <a:off x="-6856" y="-9420"/>
            <a:ext cx="1293159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</a:p>
        </p:txBody>
      </p:sp>
      <p:sp>
        <p:nvSpPr>
          <p:cNvPr id="116" name="Word22">
            <a:extLst>
              <a:ext uri="{FF2B5EF4-FFF2-40B4-BE49-F238E27FC236}">
                <a16:creationId xmlns:a16="http://schemas.microsoft.com/office/drawing/2014/main" id="{1CD6F97B-6614-E04D-B433-983AB6850F09}"/>
              </a:ext>
            </a:extLst>
          </p:cNvPr>
          <p:cNvSpPr/>
          <p:nvPr/>
        </p:nvSpPr>
        <p:spPr>
          <a:xfrm>
            <a:off x="10911720" y="3985"/>
            <a:ext cx="1260000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I1</a:t>
            </a:r>
          </a:p>
        </p:txBody>
      </p:sp>
      <p:grpSp>
        <p:nvGrpSpPr>
          <p:cNvPr id="117" name="Submarine_1">
            <a:extLst>
              <a:ext uri="{FF2B5EF4-FFF2-40B4-BE49-F238E27FC236}">
                <a16:creationId xmlns:a16="http://schemas.microsoft.com/office/drawing/2014/main" id="{F5DFD5CE-E096-FC44-A3CD-F7553A90809A}"/>
              </a:ext>
            </a:extLst>
          </p:cNvPr>
          <p:cNvGrpSpPr/>
          <p:nvPr/>
        </p:nvGrpSpPr>
        <p:grpSpPr>
          <a:xfrm>
            <a:off x="60632" y="1595331"/>
            <a:ext cx="1080000" cy="900000"/>
            <a:chOff x="3333245" y="5887526"/>
            <a:chExt cx="1080000" cy="774289"/>
          </a:xfrm>
          <a:solidFill>
            <a:srgbClr val="0070C0"/>
          </a:solidFill>
        </p:grpSpPr>
        <p:sp>
          <p:nvSpPr>
            <p:cNvPr id="118" name="Base">
              <a:extLst>
                <a:ext uri="{FF2B5EF4-FFF2-40B4-BE49-F238E27FC236}">
                  <a16:creationId xmlns:a16="http://schemas.microsoft.com/office/drawing/2014/main" id="{39D682BB-CDB4-934F-AE52-E453D40960D9}"/>
                </a:ext>
              </a:extLst>
            </p:cNvPr>
            <p:cNvSpPr/>
            <p:nvPr/>
          </p:nvSpPr>
          <p:spPr>
            <a:xfrm>
              <a:off x="3333245" y="5887526"/>
              <a:ext cx="1080000" cy="77428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1 Point">
              <a:extLst>
                <a:ext uri="{FF2B5EF4-FFF2-40B4-BE49-F238E27FC236}">
                  <a16:creationId xmlns:a16="http://schemas.microsoft.com/office/drawing/2014/main" id="{0937E16E-5CC2-204B-9C7C-6C73A78F796F}"/>
                </a:ext>
              </a:extLst>
            </p:cNvPr>
            <p:cNvSpPr/>
            <p:nvPr/>
          </p:nvSpPr>
          <p:spPr>
            <a:xfrm>
              <a:off x="3693245" y="6119814"/>
              <a:ext cx="360000" cy="309715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0" name="Word01">
            <a:extLst>
              <a:ext uri="{FF2B5EF4-FFF2-40B4-BE49-F238E27FC236}">
                <a16:creationId xmlns:a16="http://schemas.microsoft.com/office/drawing/2014/main" id="{FAE748F3-2BEB-AA44-ABCC-FAB5AFE03F10}"/>
              </a:ext>
            </a:extLst>
          </p:cNvPr>
          <p:cNvSpPr/>
          <p:nvPr/>
        </p:nvSpPr>
        <p:spPr>
          <a:xfrm>
            <a:off x="22282" y="1318567"/>
            <a:ext cx="1250279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</a:p>
        </p:txBody>
      </p:sp>
      <p:sp>
        <p:nvSpPr>
          <p:cNvPr id="122" name="Word15">
            <a:extLst>
              <a:ext uri="{FF2B5EF4-FFF2-40B4-BE49-F238E27FC236}">
                <a16:creationId xmlns:a16="http://schemas.microsoft.com/office/drawing/2014/main" id="{B2C5BB1E-3B7F-AB4F-8373-1267CF7E7E63}"/>
              </a:ext>
            </a:extLst>
          </p:cNvPr>
          <p:cNvSpPr/>
          <p:nvPr/>
        </p:nvSpPr>
        <p:spPr>
          <a:xfrm>
            <a:off x="15947" y="4132032"/>
            <a:ext cx="1260000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A4</a:t>
            </a:r>
          </a:p>
        </p:txBody>
      </p:sp>
      <p:sp>
        <p:nvSpPr>
          <p:cNvPr id="123" name="Word22">
            <a:extLst>
              <a:ext uri="{FF2B5EF4-FFF2-40B4-BE49-F238E27FC236}">
                <a16:creationId xmlns:a16="http://schemas.microsoft.com/office/drawing/2014/main" id="{193674AA-62E7-2047-A1F7-06B9B632DC38}"/>
              </a:ext>
            </a:extLst>
          </p:cNvPr>
          <p:cNvSpPr/>
          <p:nvPr/>
        </p:nvSpPr>
        <p:spPr>
          <a:xfrm>
            <a:off x="-13521" y="5528867"/>
            <a:ext cx="1296000" cy="131924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A5</a:t>
            </a:r>
          </a:p>
        </p:txBody>
      </p:sp>
      <p:sp>
        <p:nvSpPr>
          <p:cNvPr id="121" name="Word08">
            <a:extLst>
              <a:ext uri="{FF2B5EF4-FFF2-40B4-BE49-F238E27FC236}">
                <a16:creationId xmlns:a16="http://schemas.microsoft.com/office/drawing/2014/main" id="{B0CCB866-BAF8-974D-8B9E-AE417B8657F0}"/>
              </a:ext>
            </a:extLst>
          </p:cNvPr>
          <p:cNvSpPr/>
          <p:nvPr/>
        </p:nvSpPr>
        <p:spPr>
          <a:xfrm>
            <a:off x="22519" y="2728165"/>
            <a:ext cx="1253736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</a:p>
        </p:txBody>
      </p:sp>
      <p:grpSp>
        <p:nvGrpSpPr>
          <p:cNvPr id="124" name="Submarine_1">
            <a:extLst>
              <a:ext uri="{FF2B5EF4-FFF2-40B4-BE49-F238E27FC236}">
                <a16:creationId xmlns:a16="http://schemas.microsoft.com/office/drawing/2014/main" id="{A1CB7707-9A6F-DB4A-803C-34782A8AF9D2}"/>
              </a:ext>
            </a:extLst>
          </p:cNvPr>
          <p:cNvGrpSpPr/>
          <p:nvPr/>
        </p:nvGrpSpPr>
        <p:grpSpPr>
          <a:xfrm>
            <a:off x="10949468" y="1623059"/>
            <a:ext cx="1080000" cy="900000"/>
            <a:chOff x="3333245" y="5887526"/>
            <a:chExt cx="1080000" cy="774289"/>
          </a:xfrm>
          <a:solidFill>
            <a:srgbClr val="0070C0"/>
          </a:solidFill>
        </p:grpSpPr>
        <p:sp>
          <p:nvSpPr>
            <p:cNvPr id="125" name="Base">
              <a:extLst>
                <a:ext uri="{FF2B5EF4-FFF2-40B4-BE49-F238E27FC236}">
                  <a16:creationId xmlns:a16="http://schemas.microsoft.com/office/drawing/2014/main" id="{23553CBA-5855-D440-83AC-9DFD4A4E6CF0}"/>
                </a:ext>
              </a:extLst>
            </p:cNvPr>
            <p:cNvSpPr/>
            <p:nvPr/>
          </p:nvSpPr>
          <p:spPr>
            <a:xfrm>
              <a:off x="3333245" y="5887526"/>
              <a:ext cx="1080000" cy="77428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1 Point">
              <a:extLst>
                <a:ext uri="{FF2B5EF4-FFF2-40B4-BE49-F238E27FC236}">
                  <a16:creationId xmlns:a16="http://schemas.microsoft.com/office/drawing/2014/main" id="{C49428F3-6BAA-1B4E-8B44-D16E24013596}"/>
                </a:ext>
              </a:extLst>
            </p:cNvPr>
            <p:cNvSpPr/>
            <p:nvPr/>
          </p:nvSpPr>
          <p:spPr>
            <a:xfrm>
              <a:off x="3693245" y="6119814"/>
              <a:ext cx="360000" cy="309715"/>
            </a:xfrm>
            <a:prstGeom prst="ellipse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7" name="Word01">
            <a:extLst>
              <a:ext uri="{FF2B5EF4-FFF2-40B4-BE49-F238E27FC236}">
                <a16:creationId xmlns:a16="http://schemas.microsoft.com/office/drawing/2014/main" id="{91C058F2-E1D0-CF4C-B214-C53AFF456631}"/>
              </a:ext>
            </a:extLst>
          </p:cNvPr>
          <p:cNvSpPr/>
          <p:nvPr/>
        </p:nvSpPr>
        <p:spPr>
          <a:xfrm>
            <a:off x="10898724" y="1362061"/>
            <a:ext cx="1278439" cy="13421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I2</a:t>
            </a:r>
          </a:p>
        </p:txBody>
      </p:sp>
      <p:sp>
        <p:nvSpPr>
          <p:cNvPr id="128" name="Word15">
            <a:extLst>
              <a:ext uri="{FF2B5EF4-FFF2-40B4-BE49-F238E27FC236}">
                <a16:creationId xmlns:a16="http://schemas.microsoft.com/office/drawing/2014/main" id="{AC7AFFF6-85CE-2346-8E02-CD7C6B835B2F}"/>
              </a:ext>
            </a:extLst>
          </p:cNvPr>
          <p:cNvSpPr/>
          <p:nvPr/>
        </p:nvSpPr>
        <p:spPr>
          <a:xfrm>
            <a:off x="10904854" y="4131244"/>
            <a:ext cx="1260000" cy="1338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I4</a:t>
            </a:r>
          </a:p>
        </p:txBody>
      </p:sp>
      <p:sp>
        <p:nvSpPr>
          <p:cNvPr id="129" name="Word22">
            <a:extLst>
              <a:ext uri="{FF2B5EF4-FFF2-40B4-BE49-F238E27FC236}">
                <a16:creationId xmlns:a16="http://schemas.microsoft.com/office/drawing/2014/main" id="{CAEBEFB4-23D1-1F46-801C-93F10B4D5D47}"/>
              </a:ext>
            </a:extLst>
          </p:cNvPr>
          <p:cNvSpPr/>
          <p:nvPr/>
        </p:nvSpPr>
        <p:spPr>
          <a:xfrm>
            <a:off x="10910876" y="5485870"/>
            <a:ext cx="1253973" cy="13532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I5</a:t>
            </a:r>
          </a:p>
        </p:txBody>
      </p:sp>
      <p:sp>
        <p:nvSpPr>
          <p:cNvPr id="130" name="Word08">
            <a:extLst>
              <a:ext uri="{FF2B5EF4-FFF2-40B4-BE49-F238E27FC236}">
                <a16:creationId xmlns:a16="http://schemas.microsoft.com/office/drawing/2014/main" id="{080DB21B-8792-C34D-B6CA-8255CEF0A815}"/>
              </a:ext>
            </a:extLst>
          </p:cNvPr>
          <p:cNvSpPr/>
          <p:nvPr/>
        </p:nvSpPr>
        <p:spPr>
          <a:xfrm>
            <a:off x="10911118" y="2722386"/>
            <a:ext cx="1253736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I3</a:t>
            </a:r>
          </a:p>
        </p:txBody>
      </p:sp>
      <p:sp>
        <p:nvSpPr>
          <p:cNvPr id="131" name="Word26">
            <a:extLst>
              <a:ext uri="{FF2B5EF4-FFF2-40B4-BE49-F238E27FC236}">
                <a16:creationId xmlns:a16="http://schemas.microsoft.com/office/drawing/2014/main" id="{1435E0E5-919B-5845-AACC-FC5688648EE0}"/>
              </a:ext>
            </a:extLst>
          </p:cNvPr>
          <p:cNvSpPr/>
          <p:nvPr/>
        </p:nvSpPr>
        <p:spPr>
          <a:xfrm>
            <a:off x="6799143" y="-7225"/>
            <a:ext cx="1296000" cy="13087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F1</a:t>
            </a:r>
          </a:p>
        </p:txBody>
      </p:sp>
      <p:sp>
        <p:nvSpPr>
          <p:cNvPr id="188" name="Word06"/>
          <p:cNvSpPr/>
          <p:nvPr/>
        </p:nvSpPr>
        <p:spPr>
          <a:xfrm>
            <a:off x="8153646" y="1334333"/>
            <a:ext cx="1350539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G2</a:t>
            </a:r>
          </a:p>
        </p:txBody>
      </p:sp>
      <p:sp>
        <p:nvSpPr>
          <p:cNvPr id="194" name="Word07"/>
          <p:cNvSpPr/>
          <p:nvPr/>
        </p:nvSpPr>
        <p:spPr>
          <a:xfrm>
            <a:off x="9518079" y="1334333"/>
            <a:ext cx="1348413" cy="138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H2</a:t>
            </a:r>
          </a:p>
        </p:txBody>
      </p:sp>
    </p:spTree>
    <p:extLst>
      <p:ext uri="{BB962C8B-B14F-4D97-AF65-F5344CB8AC3E}">
        <p14:creationId xmlns:p14="http://schemas.microsoft.com/office/powerpoint/2010/main" val="152494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9" grpId="0" animBg="1"/>
      <p:bldP spid="164" grpId="0" animBg="1"/>
      <p:bldP spid="170" grpId="0" animBg="1"/>
      <p:bldP spid="176" grpId="0" animBg="1"/>
      <p:bldP spid="182" grpId="0" animBg="1"/>
      <p:bldP spid="31" grpId="0" animBg="1"/>
      <p:bldP spid="165" grpId="0" animBg="1"/>
      <p:bldP spid="171" grpId="0" animBg="1"/>
      <p:bldP spid="177" grpId="0" animBg="1"/>
      <p:bldP spid="183" grpId="0" animBg="1"/>
      <p:bldP spid="189" grpId="0" animBg="1"/>
      <p:bldP spid="195" grpId="0" animBg="1"/>
      <p:bldP spid="37" grpId="0" animBg="1"/>
      <p:bldP spid="166" grpId="0" animBg="1"/>
      <p:bldP spid="172" grpId="0" animBg="1"/>
      <p:bldP spid="178" grpId="0" animBg="1"/>
      <p:bldP spid="184" grpId="0" animBg="1"/>
      <p:bldP spid="190" grpId="0" animBg="1"/>
      <p:bldP spid="196" grpId="0" animBg="1"/>
      <p:bldP spid="43" grpId="0" animBg="1"/>
      <p:bldP spid="167" grpId="0" animBg="1"/>
      <p:bldP spid="173" grpId="0" animBg="1"/>
      <p:bldP spid="179" grpId="0" animBg="1"/>
      <p:bldP spid="185" grpId="0" animBg="1"/>
      <p:bldP spid="191" grpId="0" animBg="1"/>
      <p:bldP spid="197" grpId="0" animBg="1"/>
      <p:bldP spid="108" grpId="0" animBg="1"/>
      <p:bldP spid="109" grpId="0" animBg="1"/>
      <p:bldP spid="110" grpId="0" animBg="1"/>
      <p:bldP spid="111" grpId="0" animBg="1"/>
      <p:bldP spid="113" grpId="0" animBg="1"/>
      <p:bldP spid="114" grpId="0" animBg="1"/>
      <p:bldP spid="115" grpId="0" animBg="1"/>
      <p:bldP spid="116" grpId="0" animBg="1"/>
      <p:bldP spid="120" grpId="0" animBg="1"/>
      <p:bldP spid="122" grpId="0" animBg="1"/>
      <p:bldP spid="123" grpId="0" animBg="1"/>
      <p:bldP spid="121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88" grpId="0" animBg="1"/>
      <p:bldP spid="1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A1</a:t>
            </a: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B1</a:t>
            </a: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D1</a:t>
            </a: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E1</a:t>
            </a: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A2</a:t>
            </a: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B2</a:t>
            </a: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D2</a:t>
            </a: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E2</a:t>
            </a: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A3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B3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C3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D3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E3</a:t>
            </a: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A4</a:t>
            </a: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B4</a:t>
            </a: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C4</a:t>
            </a: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D4</a:t>
            </a: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200" dirty="0">
                <a:ln w="19050">
                  <a:noFill/>
                </a:ln>
                <a:latin typeface="Arial Black" panose="020B0A04020102020204" pitchFamily="34" charset="0"/>
                <a:cs typeface="Arial" panose="020B0604020202020204" pitchFamily="34" charset="0"/>
              </a:rPr>
              <a:t>E4</a:t>
            </a:r>
          </a:p>
        </p:txBody>
      </p:sp>
    </p:spTree>
    <p:extLst>
      <p:ext uri="{BB962C8B-B14F-4D97-AF65-F5344CB8AC3E}">
        <p14:creationId xmlns:p14="http://schemas.microsoft.com/office/powerpoint/2010/main" val="405945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66</Words>
  <Application>Microsoft Macintosh PowerPoint</Application>
  <PresentationFormat>Widescreen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tekhnologic</dc:creator>
  <cp:lastModifiedBy>Isobel Cafferty</cp:lastModifiedBy>
  <cp:revision>6</cp:revision>
  <dcterms:created xsi:type="dcterms:W3CDTF">2016-09-24T22:12:41Z</dcterms:created>
  <dcterms:modified xsi:type="dcterms:W3CDTF">2020-02-04T09:03:03Z</dcterms:modified>
</cp:coreProperties>
</file>